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AB861-2D18-4457-BFE7-9D0465BE7655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5C3FB-CF8B-401F-AAE2-2653E4173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15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Schedel: ter</a:t>
            </a:r>
            <a:r>
              <a:rPr lang="nl-NL" baseline="0" dirty="0" smtClean="0"/>
              <a:t> bescherming van de hersenen en ogen. Wordt opgehouden door de wervelkolom.</a:t>
            </a:r>
          </a:p>
          <a:p>
            <a:r>
              <a:rPr lang="nl-NL" baseline="0" dirty="0" smtClean="0"/>
              <a:t>Meerdere botten die aan elkaar groeien, dicht groeien.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5C3FB-CF8B-401F-AAE2-2653E4173D0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56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Beschermd de longen en het hart. Ook zorgen de</a:t>
            </a:r>
            <a:r>
              <a:rPr lang="nl-NL" baseline="0" dirty="0" smtClean="0"/>
              <a:t> spieren in de borstkas voor de ademhaling. In de torso zitten alle organen die nodig zijn voor het draaiende houden van de hersenen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5C3FB-CF8B-401F-AAE2-2653E4173D0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94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C2623E-2AAB-4485-84FB-2EA2987F369F}" type="datetimeFigureOut">
              <a:rPr lang="nl-NL" smtClean="0"/>
              <a:t>2-2-2017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7C0E1F-7191-4EAA-8812-B489ACFF5C8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selijk-lichaam.com/algemee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samenstelling-bot-sterke-botten-maar-niet-te-zwaa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iologiepagina.nl/1/Stevigheidbeweging/Oefenenskelet/oefenenskele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Stevigheid &amp; beweging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" y="3284984"/>
            <a:ext cx="2543175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5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skelet </a:t>
            </a:r>
            <a:r>
              <a:rPr lang="nl-NL" smtClean="0"/>
              <a:t>van de mens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Stevigheid</a:t>
            </a:r>
          </a:p>
          <a:p>
            <a:r>
              <a:rPr lang="nl-NL" dirty="0" smtClean="0"/>
              <a:t>Vorm</a:t>
            </a:r>
          </a:p>
          <a:p>
            <a:r>
              <a:rPr lang="nl-NL" dirty="0" smtClean="0"/>
              <a:t>Beweging</a:t>
            </a:r>
          </a:p>
          <a:p>
            <a:r>
              <a:rPr lang="nl-NL" dirty="0" smtClean="0"/>
              <a:t>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Onderdelen van het skelet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Schedel</a:t>
            </a:r>
          </a:p>
          <a:p>
            <a:r>
              <a:rPr lang="nl-NL" dirty="0" smtClean="0"/>
              <a:t>Borstkas/torso</a:t>
            </a:r>
          </a:p>
          <a:p>
            <a:r>
              <a:rPr lang="nl-NL" dirty="0" smtClean="0"/>
              <a:t>ledenmaten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66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nl-NL" dirty="0" smtClean="0"/>
              <a:t>Schedel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2651164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2696"/>
            <a:ext cx="3096344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30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Borstkas/torso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Borstwervels</a:t>
            </a:r>
          </a:p>
          <a:p>
            <a:endParaRPr lang="nl-NL" dirty="0"/>
          </a:p>
          <a:p>
            <a:r>
              <a:rPr lang="nl-NL" dirty="0" smtClean="0"/>
              <a:t>Ribben</a:t>
            </a:r>
          </a:p>
          <a:p>
            <a:endParaRPr lang="nl-NL" dirty="0"/>
          </a:p>
          <a:p>
            <a:r>
              <a:rPr lang="nl-NL" dirty="0" smtClean="0"/>
              <a:t>borstbeen</a:t>
            </a:r>
            <a:endParaRPr lang="nl-NL" dirty="0"/>
          </a:p>
        </p:txBody>
      </p:sp>
      <p:sp>
        <p:nvSpPr>
          <p:cNvPr id="5" name="Rectangle 3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ledematen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Armen 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Benen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35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2633" y="2636912"/>
            <a:ext cx="6849209" cy="3672408"/>
          </a:xfrm>
        </p:spPr>
        <p:txBody>
          <a:bodyPr/>
          <a:lstStyle/>
          <a:p>
            <a:r>
              <a:rPr lang="nl-NL" dirty="0" smtClean="0"/>
              <a:t>kalk:</a:t>
            </a:r>
          </a:p>
          <a:p>
            <a:pPr marL="68580" indent="0">
              <a:buNone/>
            </a:pPr>
            <a:r>
              <a:rPr lang="nl-NL" dirty="0"/>
              <a:t> </a:t>
            </a:r>
            <a:r>
              <a:rPr lang="nl-NL" dirty="0" smtClean="0"/>
              <a:t> hardheid van het bot</a:t>
            </a:r>
            <a:endParaRPr lang="nl-NL" dirty="0"/>
          </a:p>
          <a:p>
            <a:pPr marL="68580" indent="0">
              <a:buNone/>
            </a:pPr>
            <a:r>
              <a:rPr lang="nl-NL" dirty="0"/>
              <a:t> </a:t>
            </a:r>
            <a:r>
              <a:rPr lang="nl-NL" dirty="0" smtClean="0"/>
              <a:t> zwaar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Lijmstof:</a:t>
            </a:r>
          </a:p>
          <a:p>
            <a:pPr marL="68580" indent="0">
              <a:buNone/>
            </a:pPr>
            <a:r>
              <a:rPr lang="nl-NL" dirty="0" smtClean="0"/>
              <a:t>  flexibiliteit van het bot</a:t>
            </a:r>
          </a:p>
          <a:p>
            <a:pPr marL="68580" indent="0">
              <a:buNone/>
            </a:pPr>
            <a:r>
              <a:rPr lang="nl-NL" dirty="0"/>
              <a:t> </a:t>
            </a:r>
            <a:r>
              <a:rPr lang="nl-NL" dirty="0" smtClean="0"/>
              <a:t> licht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27584" y="134076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chemeClr val="bg2">
                    <a:lumMod val="75000"/>
                  </a:schemeClr>
                </a:solidFill>
              </a:rPr>
              <a:t>Botten zijn bestaan uit: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7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http://www.schooltv.nl/video/samenstelling-bot-sterke-botten-maar-niet-te-zwaar</a:t>
            </a:r>
            <a:r>
              <a:rPr lang="nl-NL" dirty="0" smtClean="0">
                <a:hlinkClick r:id="rId2"/>
              </a:rPr>
              <a:t>/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71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Hfst</a:t>
            </a:r>
            <a:r>
              <a:rPr lang="nl-NL" dirty="0" smtClean="0"/>
              <a:t>. 5,1 volgende les af.</a:t>
            </a:r>
          </a:p>
          <a:p>
            <a:r>
              <a:rPr lang="nl-NL" dirty="0" smtClean="0"/>
              <a:t>Leer afbeelding 2, het skelet van de </a:t>
            </a:r>
            <a:r>
              <a:rPr lang="nl-NL" dirty="0" smtClean="0"/>
              <a:t>mens</a:t>
            </a:r>
          </a:p>
          <a:p>
            <a:r>
              <a:rPr lang="nl-NL">
                <a:hlinkClick r:id="rId2"/>
              </a:rPr>
              <a:t>http</a:t>
            </a:r>
            <a:r>
              <a:rPr lang="nl-NL">
                <a:hlinkClick r:id="rId2"/>
              </a:rPr>
              <a:t>://</a:t>
            </a:r>
            <a:r>
              <a:rPr lang="nl-NL" smtClean="0">
                <a:hlinkClick r:id="rId2"/>
              </a:rPr>
              <a:t>biologiepagina.nl/1/Stevigheidbeweging/Oefenenskelet/oefenenskelet.htm</a:t>
            </a:r>
            <a:endParaRPr lang="nl-NL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2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163</TotalTime>
  <Words>137</Words>
  <Application>Microsoft Office PowerPoint</Application>
  <PresentationFormat>Diavoorstelling (4:3)</PresentationFormat>
  <Paragraphs>42</Paragraphs>
  <Slides>9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Austin</vt:lpstr>
      <vt:lpstr>Stevigheid &amp; beweging</vt:lpstr>
      <vt:lpstr>Het skelet van de mens</vt:lpstr>
      <vt:lpstr>Onderdelen van het skelet </vt:lpstr>
      <vt:lpstr>Schedel</vt:lpstr>
      <vt:lpstr>Borstkas/torso</vt:lpstr>
      <vt:lpstr>ledematen</vt:lpstr>
      <vt:lpstr>PowerPoint-presentatie</vt:lpstr>
      <vt:lpstr>filmpje</vt:lpstr>
      <vt:lpstr>Huiswerk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16</cp:revision>
  <dcterms:created xsi:type="dcterms:W3CDTF">2017-02-01T09:46:45Z</dcterms:created>
  <dcterms:modified xsi:type="dcterms:W3CDTF">2017-02-02T11:49:01Z</dcterms:modified>
</cp:coreProperties>
</file>