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1" r:id="rId4"/>
    <p:sldId id="262" r:id="rId5"/>
    <p:sldId id="263" r:id="rId6"/>
    <p:sldId id="264" r:id="rId7"/>
    <p:sldId id="258" r:id="rId8"/>
    <p:sldId id="259" r:id="rId9"/>
    <p:sldId id="26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AB861-2D18-4457-BFE7-9D0465BE7655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5C3FB-CF8B-401F-AAE2-2653E4173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3152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Schedel: ter</a:t>
            </a:r>
            <a:r>
              <a:rPr lang="nl-NL" baseline="0" dirty="0" smtClean="0"/>
              <a:t> bescherming van de hersenen en ogen. Wordt opgehouden door de wervelkolom.</a:t>
            </a:r>
          </a:p>
          <a:p>
            <a:r>
              <a:rPr lang="nl-NL" baseline="0" dirty="0" smtClean="0"/>
              <a:t>Meerdere botten die aan elkaar groeien, dicht groeien.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5C3FB-CF8B-401F-AAE2-2653E4173D0F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7566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Beschermd de longen en het hart. Ook zorgen de</a:t>
            </a:r>
            <a:r>
              <a:rPr lang="nl-NL" baseline="0" dirty="0" smtClean="0"/>
              <a:t> spieren in de borstkas voor de ademhaling. In de torso zitten alle organen die nodig zijn voor het draaiende houden van de hersenen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5C3FB-CF8B-401F-AAE2-2653E4173D0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5942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8C2623E-2AAB-4485-84FB-2EA2987F369F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A7C0E1F-7191-4EAA-8812-B489ACFF5C88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623E-2AAB-4485-84FB-2EA2987F369F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0E1F-7191-4EAA-8812-B489ACFF5C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623E-2AAB-4485-84FB-2EA2987F369F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0E1F-7191-4EAA-8812-B489ACFF5C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623E-2AAB-4485-84FB-2EA2987F369F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0E1F-7191-4EAA-8812-B489ACFF5C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623E-2AAB-4485-84FB-2EA2987F369F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0E1F-7191-4EAA-8812-B489ACFF5C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623E-2AAB-4485-84FB-2EA2987F369F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0E1F-7191-4EAA-8812-B489ACFF5C88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623E-2AAB-4485-84FB-2EA2987F369F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0E1F-7191-4EAA-8812-B489ACFF5C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623E-2AAB-4485-84FB-2EA2987F369F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0E1F-7191-4EAA-8812-B489ACFF5C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623E-2AAB-4485-84FB-2EA2987F369F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0E1F-7191-4EAA-8812-B489ACFF5C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623E-2AAB-4485-84FB-2EA2987F369F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0E1F-7191-4EAA-8812-B489ACFF5C88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623E-2AAB-4485-84FB-2EA2987F369F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0E1F-7191-4EAA-8812-B489ACFF5C8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8C2623E-2AAB-4485-84FB-2EA2987F369F}" type="datetimeFigureOut">
              <a:rPr lang="nl-NL" smtClean="0"/>
              <a:t>2-2-2017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A7C0E1F-7191-4EAA-8812-B489ACFF5C8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nselijk-lichaam.com/algemeen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video/samenstelling-bot-sterke-botten-maar-niet-te-zwaa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biologiepagina.nl/1/Stevigheidbeweging/Oefenenskelet/oefenenskelet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Stevigheid &amp; beweging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" y="3284984"/>
            <a:ext cx="2543175" cy="3810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555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skelet </a:t>
            </a:r>
            <a:r>
              <a:rPr lang="nl-NL" smtClean="0"/>
              <a:t>van de mens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Stevigheid</a:t>
            </a:r>
          </a:p>
          <a:p>
            <a:r>
              <a:rPr lang="nl-NL" dirty="0" smtClean="0"/>
              <a:t>Vorm</a:t>
            </a:r>
          </a:p>
          <a:p>
            <a:r>
              <a:rPr lang="nl-NL" dirty="0" smtClean="0"/>
              <a:t>Beweging</a:t>
            </a:r>
          </a:p>
          <a:p>
            <a:r>
              <a:rPr lang="nl-NL" dirty="0" smtClean="0"/>
              <a:t>bescherming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593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Onderdelen van het skelet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Schedel</a:t>
            </a:r>
          </a:p>
          <a:p>
            <a:r>
              <a:rPr lang="nl-NL" dirty="0" smtClean="0"/>
              <a:t>Borstkas/torso</a:t>
            </a:r>
          </a:p>
          <a:p>
            <a:r>
              <a:rPr lang="nl-NL" dirty="0" smtClean="0"/>
              <a:t>ledenmaten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669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9628" y="980728"/>
            <a:ext cx="7024744" cy="1143000"/>
          </a:xfrm>
        </p:spPr>
        <p:txBody>
          <a:bodyPr/>
          <a:lstStyle/>
          <a:p>
            <a:r>
              <a:rPr lang="nl-NL" dirty="0" smtClean="0"/>
              <a:t>Schedel</a:t>
            </a:r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564904"/>
            <a:ext cx="2651164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92696"/>
            <a:ext cx="3096344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530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Borstkas/torso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Borstwervels</a:t>
            </a:r>
          </a:p>
          <a:p>
            <a:endParaRPr lang="nl-NL" dirty="0"/>
          </a:p>
          <a:p>
            <a:r>
              <a:rPr lang="nl-NL" dirty="0" smtClean="0"/>
              <a:t>Ribben</a:t>
            </a:r>
          </a:p>
          <a:p>
            <a:endParaRPr lang="nl-NL" dirty="0"/>
          </a:p>
          <a:p>
            <a:r>
              <a:rPr lang="nl-NL" dirty="0" smtClean="0"/>
              <a:t>borstbeen</a:t>
            </a:r>
            <a:endParaRPr lang="nl-NL" dirty="0"/>
          </a:p>
        </p:txBody>
      </p:sp>
      <p:sp>
        <p:nvSpPr>
          <p:cNvPr id="5" name="Rectangle 3">
            <a:hlinkClick r:id="rId3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3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ledematen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Armen 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Benen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358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62633" y="2636912"/>
            <a:ext cx="6849209" cy="3672408"/>
          </a:xfrm>
        </p:spPr>
        <p:txBody>
          <a:bodyPr/>
          <a:lstStyle/>
          <a:p>
            <a:r>
              <a:rPr lang="nl-NL" dirty="0" smtClean="0"/>
              <a:t>kalk:</a:t>
            </a:r>
          </a:p>
          <a:p>
            <a:pPr marL="68580" indent="0">
              <a:buNone/>
            </a:pPr>
            <a:r>
              <a:rPr lang="nl-NL" dirty="0"/>
              <a:t> </a:t>
            </a:r>
            <a:r>
              <a:rPr lang="nl-NL" dirty="0" smtClean="0"/>
              <a:t> hardheid van het bot</a:t>
            </a:r>
            <a:endParaRPr lang="nl-NL" dirty="0"/>
          </a:p>
          <a:p>
            <a:pPr marL="68580" indent="0">
              <a:buNone/>
            </a:pPr>
            <a:r>
              <a:rPr lang="nl-NL" dirty="0"/>
              <a:t> </a:t>
            </a:r>
            <a:r>
              <a:rPr lang="nl-NL" dirty="0" smtClean="0"/>
              <a:t> zwaar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Lijmstof:</a:t>
            </a:r>
          </a:p>
          <a:p>
            <a:pPr marL="68580" indent="0">
              <a:buNone/>
            </a:pPr>
            <a:r>
              <a:rPr lang="nl-NL" dirty="0" smtClean="0"/>
              <a:t>  flexibiliteit van het bot</a:t>
            </a:r>
          </a:p>
          <a:p>
            <a:pPr marL="68580" indent="0">
              <a:buNone/>
            </a:pPr>
            <a:r>
              <a:rPr lang="nl-NL" dirty="0"/>
              <a:t> </a:t>
            </a:r>
            <a:r>
              <a:rPr lang="nl-NL" dirty="0" smtClean="0"/>
              <a:t> licht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827584" y="1340768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solidFill>
                  <a:schemeClr val="bg2">
                    <a:lumMod val="75000"/>
                  </a:schemeClr>
                </a:solidFill>
              </a:rPr>
              <a:t>Botten zijn bestaan uit:</a:t>
            </a:r>
            <a:endParaRPr lang="nl-NL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07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http://www.schooltv.nl/video/samenstelling-bot-sterke-botten-maar-niet-te-zwaar</a:t>
            </a:r>
            <a:r>
              <a:rPr lang="nl-NL" dirty="0" smtClean="0">
                <a:hlinkClick r:id="rId2"/>
              </a:rPr>
              <a:t>/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716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Hfst</a:t>
            </a:r>
            <a:r>
              <a:rPr lang="nl-NL" dirty="0" smtClean="0"/>
              <a:t>. 5,1 volgende les af.</a:t>
            </a:r>
          </a:p>
          <a:p>
            <a:r>
              <a:rPr lang="nl-NL" dirty="0" smtClean="0"/>
              <a:t>Leer afbeelding 2, het skelet van de </a:t>
            </a:r>
            <a:r>
              <a:rPr lang="nl-NL" dirty="0" smtClean="0"/>
              <a:t>mens</a:t>
            </a:r>
          </a:p>
          <a:p>
            <a:r>
              <a:rPr lang="nl-NL">
                <a:hlinkClick r:id="rId2"/>
              </a:rPr>
              <a:t>http</a:t>
            </a:r>
            <a:r>
              <a:rPr lang="nl-NL">
                <a:hlinkClick r:id="rId2"/>
              </a:rPr>
              <a:t>://</a:t>
            </a:r>
            <a:r>
              <a:rPr lang="nl-NL" smtClean="0">
                <a:hlinkClick r:id="rId2"/>
              </a:rPr>
              <a:t>biologiepagina.nl/1/Stevigheidbeweging/Oefenenskelet/oefenenskelet.htm</a:t>
            </a:r>
            <a:endParaRPr lang="nl-NL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82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163</TotalTime>
  <Words>137</Words>
  <Application>Microsoft Office PowerPoint</Application>
  <PresentationFormat>Diavoorstelling (4:3)</PresentationFormat>
  <Paragraphs>42</Paragraphs>
  <Slides>9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Austin</vt:lpstr>
      <vt:lpstr>Stevigheid &amp; beweging</vt:lpstr>
      <vt:lpstr>Het skelet van de mens</vt:lpstr>
      <vt:lpstr>Onderdelen van het skelet </vt:lpstr>
      <vt:lpstr>Schedel</vt:lpstr>
      <vt:lpstr>Borstkas/torso</vt:lpstr>
      <vt:lpstr>ledematen</vt:lpstr>
      <vt:lpstr>PowerPoint-presentatie</vt:lpstr>
      <vt:lpstr>filmpje</vt:lpstr>
      <vt:lpstr>Huiswerk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Beheerder</dc:creator>
  <cp:lastModifiedBy>Beheerder</cp:lastModifiedBy>
  <cp:revision>16</cp:revision>
  <dcterms:created xsi:type="dcterms:W3CDTF">2017-02-01T09:46:45Z</dcterms:created>
  <dcterms:modified xsi:type="dcterms:W3CDTF">2017-02-02T11:49:01Z</dcterms:modified>
</cp:coreProperties>
</file>